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8" r:id="rId4"/>
    <p:sldId id="259" r:id="rId5"/>
    <p:sldId id="260" r:id="rId6"/>
    <p:sldId id="268" r:id="rId7"/>
    <p:sldId id="271" r:id="rId8"/>
    <p:sldId id="269" r:id="rId9"/>
    <p:sldId id="267" r:id="rId10"/>
    <p:sldId id="272" r:id="rId11"/>
    <p:sldId id="273" r:id="rId12"/>
    <p:sldId id="261" r:id="rId13"/>
    <p:sldId id="262" r:id="rId14"/>
    <p:sldId id="263" r:id="rId15"/>
    <p:sldId id="266" r:id="rId16"/>
    <p:sldId id="26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206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130425"/>
            <a:ext cx="6530622" cy="119979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47391"/>
            <a:ext cx="6596474" cy="566091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0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1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43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24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2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4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9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8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34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5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0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0962" y="274638"/>
            <a:ext cx="695583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0962" y="1600200"/>
            <a:ext cx="6955837" cy="3997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3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activemetronome.com" TargetMode="External"/><Relationship Id="rId4" Type="http://schemas.openxmlformats.org/officeDocument/2006/relationships/hyperlink" Target="mailto:support@interactivemetronome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599" y="2243600"/>
            <a:ext cx="7225625" cy="1199797"/>
          </a:xfrm>
        </p:spPr>
        <p:txBody>
          <a:bodyPr>
            <a:normAutofit fontScale="90000"/>
          </a:bodyPr>
          <a:lstStyle/>
          <a:p>
            <a:pPr algn="r"/>
            <a:r>
              <a:rPr lang="en-US" sz="4800" dirty="0" smtClean="0"/>
              <a:t>Marketing 101</a:t>
            </a:r>
            <a:br>
              <a:rPr lang="en-US" sz="4800" dirty="0" smtClean="0"/>
            </a:br>
            <a:r>
              <a:rPr lang="en-US" sz="4800" dirty="0" smtClean="0"/>
              <a:t>Holding an Open House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45151" y="3569940"/>
            <a:ext cx="4172233" cy="866751"/>
          </a:xfrm>
        </p:spPr>
        <p:txBody>
          <a:bodyPr>
            <a:normAutofit/>
          </a:bodyPr>
          <a:lstStyle/>
          <a:p>
            <a:pPr lvl="1" algn="r"/>
            <a:r>
              <a:rPr lang="en-US" sz="1600" dirty="0" smtClean="0"/>
              <a:t>Presented by: Sherrie Hardy</a:t>
            </a:r>
          </a:p>
          <a:p>
            <a:pPr lvl="1" algn="r"/>
            <a:r>
              <a:rPr lang="en-US" sz="1600" dirty="0" smtClean="0"/>
              <a:t>Hardy Brain Training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3018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77650" y="2397298"/>
            <a:ext cx="6955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Just copy the code provided and embed these videos into your website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Promotional Videos by </a:t>
            </a:r>
            <a:r>
              <a:rPr lang="en-US" sz="2400" dirty="0" err="1" smtClean="0"/>
              <a:t>Dx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Testimonial Videos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News Clips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YouTube</a:t>
            </a:r>
            <a:endParaRPr lang="en-US" sz="2400" dirty="0"/>
          </a:p>
        </p:txBody>
      </p:sp>
      <p:pic>
        <p:nvPicPr>
          <p:cNvPr id="3" name="Content Placeholder 2" descr="video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7650" y="472475"/>
            <a:ext cx="6955837" cy="1924823"/>
          </a:xfrm>
        </p:spPr>
      </p:pic>
    </p:spTree>
    <p:extLst>
      <p:ext uri="{BB962C8B-B14F-4D97-AF65-F5344CB8AC3E}">
        <p14:creationId xmlns:p14="http://schemas.microsoft.com/office/powerpoint/2010/main" val="3760083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77650" y="2397298"/>
            <a:ext cx="695583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Learn how to create your Facebook Business page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Use our Blogs as a resource for content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Use our stock photos on your page to dress it up</a:t>
            </a:r>
            <a:endParaRPr lang="en-US" sz="2400" dirty="0"/>
          </a:p>
        </p:txBody>
      </p:sp>
      <p:pic>
        <p:nvPicPr>
          <p:cNvPr id="3" name="Content Placeholder 2" descr="social media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0962" y="551040"/>
            <a:ext cx="6955837" cy="1846258"/>
          </a:xfrm>
        </p:spPr>
      </p:pic>
    </p:spTree>
    <p:extLst>
      <p:ext uri="{BB962C8B-B14F-4D97-AF65-F5344CB8AC3E}">
        <p14:creationId xmlns:p14="http://schemas.microsoft.com/office/powerpoint/2010/main" val="4172480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Set-up your space</a:t>
            </a:r>
            <a:endParaRPr lang="en-US" dirty="0"/>
          </a:p>
        </p:txBody>
      </p:sp>
      <p:pic>
        <p:nvPicPr>
          <p:cNvPr id="4" name="Content Placeholder 3" descr="IMLL500x23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110" b="-101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4709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Follow-up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7907" y="1519562"/>
            <a:ext cx="4001287" cy="4525963"/>
          </a:xfrm>
        </p:spPr>
        <p:txBody>
          <a:bodyPr/>
          <a:lstStyle/>
          <a:p>
            <a:r>
              <a:rPr lang="en-US" dirty="0" smtClean="0"/>
              <a:t>Personalized E-mail</a:t>
            </a:r>
          </a:p>
          <a:p>
            <a:pPr lvl="1"/>
            <a:r>
              <a:rPr lang="en-US" dirty="0" smtClean="0"/>
              <a:t>Look into auto respond </a:t>
            </a:r>
          </a:p>
          <a:p>
            <a:r>
              <a:rPr lang="en-US" dirty="0" smtClean="0"/>
              <a:t>Phone</a:t>
            </a:r>
          </a:p>
          <a:p>
            <a:r>
              <a:rPr lang="en-US" dirty="0" smtClean="0"/>
              <a:t>Text</a:t>
            </a:r>
          </a:p>
          <a:p>
            <a:endParaRPr lang="en-US" dirty="0"/>
          </a:p>
        </p:txBody>
      </p:sp>
      <p:pic>
        <p:nvPicPr>
          <p:cNvPr id="5" name="Content Placeholder 4" descr="contact_email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2064" y="1519562"/>
            <a:ext cx="2804503" cy="1826899"/>
          </a:xfrm>
        </p:spPr>
      </p:pic>
    </p:spTree>
    <p:extLst>
      <p:ext uri="{BB962C8B-B14F-4D97-AF65-F5344CB8AC3E}">
        <p14:creationId xmlns:p14="http://schemas.microsoft.com/office/powerpoint/2010/main" val="1774709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Ongoing events that create buzz</a:t>
            </a:r>
            <a:endParaRPr lang="en-US" dirty="0"/>
          </a:p>
        </p:txBody>
      </p:sp>
      <p:pic>
        <p:nvPicPr>
          <p:cNvPr id="4" name="Content Placeholder 3" descr="bumble_bee_buzz_card-p137403726629741125z85p0_400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08" r="-5519"/>
          <a:stretch/>
        </p:blipFill>
        <p:spPr>
          <a:xfrm>
            <a:off x="1597286" y="1417638"/>
            <a:ext cx="3515190" cy="2392502"/>
          </a:xfrm>
        </p:spPr>
      </p:pic>
    </p:spTree>
    <p:extLst>
      <p:ext uri="{BB962C8B-B14F-4D97-AF65-F5344CB8AC3E}">
        <p14:creationId xmlns:p14="http://schemas.microsoft.com/office/powerpoint/2010/main" val="1774709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Ultimate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51847" y="1529642"/>
            <a:ext cx="3600728" cy="4525963"/>
          </a:xfrm>
        </p:spPr>
        <p:txBody>
          <a:bodyPr/>
          <a:lstStyle/>
          <a:p>
            <a:r>
              <a:rPr lang="en-US" dirty="0" smtClean="0"/>
              <a:t>Create your personal brand for word of mouth referrals</a:t>
            </a:r>
            <a:endParaRPr lang="en-US" dirty="0"/>
          </a:p>
        </p:txBody>
      </p:sp>
      <p:pic>
        <p:nvPicPr>
          <p:cNvPr id="6" name="Content Placeholder 5" descr="Personal-Brand-300x300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034" b="-6034"/>
          <a:stretch>
            <a:fillRect/>
          </a:stretch>
        </p:blipFill>
        <p:spPr>
          <a:xfrm>
            <a:off x="1934417" y="1700997"/>
            <a:ext cx="3033302" cy="33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32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6803" y="1600200"/>
            <a:ext cx="3314794" cy="1143000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" name="Content Placeholder 3" descr="question-blue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1663" y="302393"/>
            <a:ext cx="2398757" cy="3588386"/>
          </a:xfrm>
        </p:spPr>
      </p:pic>
      <p:sp>
        <p:nvSpPr>
          <p:cNvPr id="5" name="TextBox 4"/>
          <p:cNvSpPr txBox="1"/>
          <p:nvPr/>
        </p:nvSpPr>
        <p:spPr>
          <a:xfrm>
            <a:off x="4122233" y="3193066"/>
            <a:ext cx="47471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IM</a:t>
            </a:r>
            <a:r>
              <a:rPr lang="en-US"/>
              <a:t> </a:t>
            </a:r>
            <a:r>
              <a:rPr lang="en-US" smtClean="0"/>
              <a:t>System </a:t>
            </a:r>
            <a:r>
              <a:rPr lang="en-US" dirty="0" smtClean="0"/>
              <a:t>Coaching Program Features: </a:t>
            </a:r>
          </a:p>
          <a:p>
            <a:pPr marL="285750" indent="-285750" algn="ctr">
              <a:buFont typeface="Arial"/>
              <a:buChar char="•"/>
            </a:pPr>
            <a:r>
              <a:rPr lang="en-US" dirty="0" smtClean="0"/>
              <a:t>Clinical Certification</a:t>
            </a:r>
          </a:p>
          <a:p>
            <a:pPr marL="285750" indent="-285750" algn="ctr">
              <a:buFont typeface="Arial"/>
              <a:buChar char="•"/>
            </a:pPr>
            <a:r>
              <a:rPr lang="en-US" dirty="0" smtClean="0"/>
              <a:t>IM-Home Certification</a:t>
            </a:r>
          </a:p>
          <a:p>
            <a:pPr marL="285750" indent="-285750" algn="ctr">
              <a:buFont typeface="Arial"/>
              <a:buChar char="•"/>
            </a:pPr>
            <a:r>
              <a:rPr lang="en-US" dirty="0" smtClean="0"/>
              <a:t>IM-Home Specialist Certification</a:t>
            </a:r>
          </a:p>
          <a:p>
            <a:pPr algn="ctr"/>
            <a:r>
              <a:rPr lang="en-US" dirty="0" smtClean="0"/>
              <a:t>Go to the Education Page &amp; Click on the Coaching button to Register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926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 Crucial Sequential </a:t>
            </a:r>
            <a:br>
              <a:rPr lang="en-US" dirty="0" smtClean="0"/>
            </a:br>
            <a:r>
              <a:rPr lang="en-US" dirty="0" smtClean="0"/>
              <a:t>Steps to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1426" y="2015947"/>
            <a:ext cx="3940816" cy="411021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 them in the door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See if you can help 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them realize you can help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Then treat</a:t>
            </a:r>
            <a:endParaRPr lang="en-US" dirty="0"/>
          </a:p>
        </p:txBody>
      </p:sp>
      <p:pic>
        <p:nvPicPr>
          <p:cNvPr id="5" name="Content Placeholder 4" descr="13597sm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5513" y="2193778"/>
            <a:ext cx="2539505" cy="3108163"/>
          </a:xfrm>
        </p:spPr>
      </p:pic>
    </p:spTree>
    <p:extLst>
      <p:ext uri="{BB962C8B-B14F-4D97-AF65-F5344CB8AC3E}">
        <p14:creationId xmlns:p14="http://schemas.microsoft.com/office/powerpoint/2010/main" val="1878881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 </a:t>
            </a:r>
            <a:r>
              <a:rPr lang="en-US" dirty="0"/>
              <a:t>your practice with </a:t>
            </a:r>
            <a:r>
              <a:rPr lang="en-US" dirty="0" smtClean="0"/>
              <a:t>2 </a:t>
            </a:r>
            <a:br>
              <a:rPr lang="en-US" dirty="0" smtClean="0"/>
            </a:br>
            <a:r>
              <a:rPr lang="en-US" dirty="0" smtClean="0"/>
              <a:t>types </a:t>
            </a:r>
            <a:r>
              <a:rPr lang="en-US" dirty="0"/>
              <a:t>of open houses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2687" y="1874832"/>
            <a:ext cx="4636253" cy="4251332"/>
          </a:xfrm>
        </p:spPr>
        <p:txBody>
          <a:bodyPr/>
          <a:lstStyle/>
          <a:p>
            <a:r>
              <a:rPr lang="en-US" dirty="0" smtClean="0"/>
              <a:t>Local Professionals</a:t>
            </a:r>
          </a:p>
          <a:p>
            <a:pPr lvl="1"/>
            <a:r>
              <a:rPr lang="en-US" dirty="0" smtClean="0"/>
              <a:t>Expanding your reach</a:t>
            </a:r>
          </a:p>
          <a:p>
            <a:r>
              <a:rPr lang="en-US" dirty="0" smtClean="0"/>
              <a:t>Local Patients</a:t>
            </a:r>
          </a:p>
          <a:p>
            <a:pPr lvl="1"/>
            <a:r>
              <a:rPr lang="en-US" dirty="0" smtClean="0"/>
              <a:t>Who do you want to attract?</a:t>
            </a:r>
          </a:p>
          <a:p>
            <a:endParaRPr lang="en-US" dirty="0"/>
          </a:p>
        </p:txBody>
      </p:sp>
      <p:pic>
        <p:nvPicPr>
          <p:cNvPr id="5" name="Content Placeholder 4" descr="PT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11699" y="1690928"/>
            <a:ext cx="1964234" cy="2201270"/>
          </a:xfrm>
        </p:spPr>
      </p:pic>
      <p:pic>
        <p:nvPicPr>
          <p:cNvPr id="6" name="Picture 5" descr="Picture2_t607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611698" y="4170694"/>
            <a:ext cx="2075101" cy="1810423"/>
          </a:xfrm>
          <a:prstGeom prst="rect">
            <a:avLst/>
          </a:prstGeom>
        </p:spPr>
      </p:pic>
      <p:pic>
        <p:nvPicPr>
          <p:cNvPr id="7" name="Picture 6" descr="open-house-imag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962" y="3971414"/>
            <a:ext cx="1401867" cy="164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09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Publicizing your event</a:t>
            </a:r>
            <a:endParaRPr lang="en-US" dirty="0"/>
          </a:p>
        </p:txBody>
      </p:sp>
      <p:pic>
        <p:nvPicPr>
          <p:cNvPr id="7" name="Content Placeholder 6" descr="media.gif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262" r="-432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4709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Create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 has materials already made for you</a:t>
            </a:r>
          </a:p>
          <a:p>
            <a:pPr lvl="1"/>
            <a:r>
              <a:rPr lang="en-US" dirty="0" smtClean="0"/>
              <a:t>Provider Login under Marketing &amp; PR</a:t>
            </a:r>
          </a:p>
          <a:p>
            <a:pPr lvl="2"/>
            <a:r>
              <a:rPr lang="en-US" dirty="0" smtClean="0"/>
              <a:t>PowerPoint(</a:t>
            </a:r>
            <a:r>
              <a:rPr lang="en-US" dirty="0" err="1" smtClean="0"/>
              <a:t>Ped</a:t>
            </a:r>
            <a:r>
              <a:rPr lang="en-US" dirty="0" smtClean="0"/>
              <a:t> &amp; Adult)</a:t>
            </a:r>
          </a:p>
          <a:p>
            <a:pPr lvl="2"/>
            <a:r>
              <a:rPr lang="en-US" dirty="0" smtClean="0"/>
              <a:t>Tri-fold brochures</a:t>
            </a:r>
          </a:p>
          <a:p>
            <a:pPr lvl="2"/>
            <a:r>
              <a:rPr lang="en-US" dirty="0" smtClean="0"/>
              <a:t>Formatted Case Studies by </a:t>
            </a:r>
            <a:r>
              <a:rPr lang="en-US" dirty="0" err="1" smtClean="0"/>
              <a:t>Dx</a:t>
            </a:r>
            <a:endParaRPr lang="en-US" dirty="0" smtClean="0"/>
          </a:p>
          <a:p>
            <a:pPr lvl="2"/>
            <a:r>
              <a:rPr lang="en-US" dirty="0" smtClean="0"/>
              <a:t>Video Clips by </a:t>
            </a:r>
            <a:r>
              <a:rPr lang="en-US" dirty="0" err="1" smtClean="0"/>
              <a:t>Dx</a:t>
            </a:r>
            <a:endParaRPr lang="en-US" dirty="0" smtClean="0"/>
          </a:p>
          <a:p>
            <a:pPr lvl="2"/>
            <a:r>
              <a:rPr lang="en-US" dirty="0" smtClean="0"/>
              <a:t>Free Screening Form</a:t>
            </a:r>
          </a:p>
          <a:p>
            <a:pPr lvl="2"/>
            <a:r>
              <a:rPr lang="en-US" dirty="0" smtClean="0"/>
              <a:t>&amp; many more Flyers!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70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962" y="274638"/>
            <a:ext cx="6955838" cy="509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Provider Login Marketing Resources</a:t>
            </a:r>
            <a:endParaRPr lang="en-US" sz="3200" dirty="0"/>
          </a:p>
        </p:txBody>
      </p:sp>
      <p:pic>
        <p:nvPicPr>
          <p:cNvPr id="6" name="Content Placeholder 5" descr="business tool kit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0963" y="969388"/>
            <a:ext cx="6955837" cy="3067539"/>
          </a:xfrm>
        </p:spPr>
      </p:pic>
      <p:sp>
        <p:nvSpPr>
          <p:cNvPr id="7" name="TextBox 6"/>
          <p:cNvSpPr txBox="1"/>
          <p:nvPr/>
        </p:nvSpPr>
        <p:spPr>
          <a:xfrm>
            <a:off x="1606094" y="4164993"/>
            <a:ext cx="708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/>
              <a:t>To Login visit </a:t>
            </a:r>
            <a:r>
              <a:rPr lang="en-US" sz="1600" dirty="0" smtClean="0">
                <a:hlinkClick r:id="rId3"/>
              </a:rPr>
              <a:t>www.interactivemetronome.com</a:t>
            </a:r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Click Provider Login in the top right corner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Enter username and password, e-mail </a:t>
            </a:r>
            <a:r>
              <a:rPr lang="en-US" sz="1600" dirty="0" smtClean="0">
                <a:hlinkClick r:id="rId4"/>
              </a:rPr>
              <a:t>support@interactivemetronome.com</a:t>
            </a:r>
            <a:r>
              <a:rPr lang="en-US" sz="1600" dirty="0" smtClean="0"/>
              <a:t> if you do not know your password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Click on Marketing &amp; PR to access the Business Development Toolkit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1799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marketing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7650" y="364203"/>
            <a:ext cx="6955837" cy="1886388"/>
          </a:xfrm>
        </p:spPr>
      </p:pic>
      <p:sp>
        <p:nvSpPr>
          <p:cNvPr id="12" name="TextBox 11"/>
          <p:cNvSpPr txBox="1"/>
          <p:nvPr/>
        </p:nvSpPr>
        <p:spPr>
          <a:xfrm>
            <a:off x="1777650" y="2515144"/>
            <a:ext cx="695583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Marketing 101 Videos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Advertising Support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Public Relations Tips and Templates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6426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rint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0962" y="683847"/>
            <a:ext cx="6955837" cy="1953846"/>
          </a:xfrm>
        </p:spPr>
      </p:pic>
      <p:sp>
        <p:nvSpPr>
          <p:cNvPr id="3" name="TextBox 2"/>
          <p:cNvSpPr txBox="1"/>
          <p:nvPr/>
        </p:nvSpPr>
        <p:spPr>
          <a:xfrm>
            <a:off x="1777651" y="2842495"/>
            <a:ext cx="3538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Case Studies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Brochures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Post Cards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Flyers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Posters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Tradeshow Banners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143871" y="2842495"/>
            <a:ext cx="35382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Stock Images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Logos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Appointment Cards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Business Cards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Facebook Cards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6426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2748" y="2472010"/>
            <a:ext cx="695583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Web Banner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E-mail Marketing Templates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Desktop Wallpaper</a:t>
            </a:r>
          </a:p>
        </p:txBody>
      </p:sp>
      <p:pic>
        <p:nvPicPr>
          <p:cNvPr id="7" name="Content Placeholder 6" descr="interactive and web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0962" y="485568"/>
            <a:ext cx="6955837" cy="1911730"/>
          </a:xfrm>
        </p:spPr>
      </p:pic>
    </p:spTree>
    <p:extLst>
      <p:ext uri="{BB962C8B-B14F-4D97-AF65-F5344CB8AC3E}">
        <p14:creationId xmlns:p14="http://schemas.microsoft.com/office/powerpoint/2010/main" val="973214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291</Words>
  <Application>Microsoft Macintosh PowerPoint</Application>
  <PresentationFormat>On-screen Show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Marketing 101 Holding an Open House</vt:lpstr>
      <vt:lpstr>4 Crucial Sequential  Steps to Success</vt:lpstr>
      <vt:lpstr>Grow your practice with 2  types of open houses</vt:lpstr>
      <vt:lpstr>Publicizing your event</vt:lpstr>
      <vt:lpstr>Create Materials</vt:lpstr>
      <vt:lpstr>Provider Login Marketing 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Set-up your space</vt:lpstr>
      <vt:lpstr>Follow-up</vt:lpstr>
      <vt:lpstr>Ongoing events that create buzz</vt:lpstr>
      <vt:lpstr>Ultimate Goal</vt:lpstr>
      <vt:lpstr>Questions</vt:lpstr>
    </vt:vector>
  </TitlesOfParts>
  <Company>Interactive Metronome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101</dc:title>
  <dc:creator>Bricole Reincke</dc:creator>
  <cp:lastModifiedBy>Bricole Reincke</cp:lastModifiedBy>
  <cp:revision>17</cp:revision>
  <dcterms:created xsi:type="dcterms:W3CDTF">2012-04-18T13:15:51Z</dcterms:created>
  <dcterms:modified xsi:type="dcterms:W3CDTF">2012-06-21T21:06:25Z</dcterms:modified>
</cp:coreProperties>
</file>