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5"/>
  </p:notesMasterIdLst>
  <p:sldIdLst>
    <p:sldId id="256" r:id="rId2"/>
    <p:sldId id="276" r:id="rId3"/>
    <p:sldId id="267" r:id="rId4"/>
    <p:sldId id="272" r:id="rId5"/>
    <p:sldId id="273" r:id="rId6"/>
    <p:sldId id="274" r:id="rId7"/>
    <p:sldId id="284" r:id="rId8"/>
    <p:sldId id="275" r:id="rId9"/>
    <p:sldId id="277" r:id="rId10"/>
    <p:sldId id="268" r:id="rId11"/>
    <p:sldId id="281" r:id="rId12"/>
    <p:sldId id="282" r:id="rId13"/>
    <p:sldId id="283" r:id="rId14"/>
    <p:sldId id="285" r:id="rId15"/>
    <p:sldId id="286" r:id="rId16"/>
    <p:sldId id="287" r:id="rId17"/>
    <p:sldId id="288" r:id="rId18"/>
    <p:sldId id="289" r:id="rId19"/>
    <p:sldId id="290" r:id="rId20"/>
    <p:sldId id="270" r:id="rId21"/>
    <p:sldId id="269" r:id="rId22"/>
    <p:sldId id="271" r:id="rId23"/>
    <p:sldId id="291" r:id="rId2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2" d="100"/>
          <a:sy n="102" d="100"/>
        </p:scale>
        <p:origin x="-2064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notesMaster" Target="notesMasters/notesMaster1.xml"/><Relationship Id="rId26" Type="http://schemas.openxmlformats.org/officeDocument/2006/relationships/printerSettings" Target="printerSettings/printerSettings1.bin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A86086-A388-B145-AC83-534796384FA6}" type="datetimeFigureOut">
              <a:rPr lang="en-US" smtClean="0"/>
              <a:t>6/21/12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46FF3B-8A43-3242-B1E5-152F1B0FA0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9653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How to charge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FB9B30-9F19-4F41-9E6C-8BDA979BF38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3314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What is IM-Home?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FB9B30-9F19-4F41-9E6C-8BDA979BF38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0694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2130425"/>
            <a:ext cx="6530622" cy="1199797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347391"/>
            <a:ext cx="6596474" cy="566091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2483722-6C10-7A43-8708-336EB3D171E2}" type="datetimeFigureOut">
              <a:rPr lang="en-US" smtClean="0"/>
              <a:t>6/21/12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D176C-6582-6C42-A4DD-E25A9B03AB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4035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2483722-6C10-7A43-8708-336EB3D171E2}" type="datetimeFigureOut">
              <a:rPr lang="en-US" smtClean="0"/>
              <a:t>6/21/12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D176C-6582-6C42-A4DD-E25A9B03AB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9172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2483722-6C10-7A43-8708-336EB3D171E2}" type="datetimeFigureOut">
              <a:rPr lang="en-US" smtClean="0"/>
              <a:t>6/21/12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D176C-6582-6C42-A4DD-E25A9B03AB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143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2483722-6C10-7A43-8708-336EB3D171E2}" type="datetimeFigureOut">
              <a:rPr lang="en-US" smtClean="0"/>
              <a:t>6/21/12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D176C-6582-6C42-A4DD-E25A9B03AB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7247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2483722-6C10-7A43-8708-336EB3D171E2}" type="datetimeFigureOut">
              <a:rPr lang="en-US" smtClean="0"/>
              <a:t>6/21/12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D176C-6582-6C42-A4DD-E25A9B03AB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8212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2483722-6C10-7A43-8708-336EB3D171E2}" type="datetimeFigureOut">
              <a:rPr lang="en-US" smtClean="0"/>
              <a:t>6/21/12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D176C-6582-6C42-A4DD-E25A9B03AB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1459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2483722-6C10-7A43-8708-336EB3D171E2}" type="datetimeFigureOut">
              <a:rPr lang="en-US" smtClean="0"/>
              <a:t>6/21/12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D176C-6582-6C42-A4DD-E25A9B03AB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291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2483722-6C10-7A43-8708-336EB3D171E2}" type="datetimeFigureOut">
              <a:rPr lang="en-US" smtClean="0"/>
              <a:t>6/21/12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D176C-6582-6C42-A4DD-E25A9B03AB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2828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2483722-6C10-7A43-8708-336EB3D171E2}" type="datetimeFigureOut">
              <a:rPr lang="en-US" smtClean="0"/>
              <a:t>6/21/12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D176C-6582-6C42-A4DD-E25A9B03AB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5349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2483722-6C10-7A43-8708-336EB3D171E2}" type="datetimeFigureOut">
              <a:rPr lang="en-US" smtClean="0"/>
              <a:t>6/21/12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D176C-6582-6C42-A4DD-E25A9B03AB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2506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2483722-6C10-7A43-8708-336EB3D171E2}" type="datetimeFigureOut">
              <a:rPr lang="en-US" smtClean="0"/>
              <a:t>6/21/12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D176C-6582-6C42-A4DD-E25A9B03AB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4024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30962" y="274638"/>
            <a:ext cx="695583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30962" y="1600200"/>
            <a:ext cx="6955837" cy="39972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6D176C-6582-6C42-A4DD-E25A9B03AB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137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3.jpeg"/><Relationship Id="rId3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5.png"/><Relationship Id="rId3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7.png"/><Relationship Id="rId3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nteractivemetronome.com" TargetMode="External"/><Relationship Id="rId4" Type="http://schemas.openxmlformats.org/officeDocument/2006/relationships/hyperlink" Target="mailto:support@interactivemetronome.com" TargetMode="Externa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599" y="2243600"/>
            <a:ext cx="7225625" cy="1199797"/>
          </a:xfrm>
        </p:spPr>
        <p:txBody>
          <a:bodyPr>
            <a:normAutofit/>
          </a:bodyPr>
          <a:lstStyle/>
          <a:p>
            <a:pPr algn="r"/>
            <a:r>
              <a:rPr lang="en-US" sz="4800" dirty="0" smtClean="0"/>
              <a:t>Marketing 101</a:t>
            </a:r>
            <a:br>
              <a:rPr lang="en-US" sz="4800" dirty="0" smtClean="0"/>
            </a:br>
            <a:r>
              <a:rPr lang="en-US" sz="2200" dirty="0" smtClean="0"/>
              <a:t>Flyers, Brochures, Press Releases &amp; Face-to-Face Selling</a:t>
            </a:r>
            <a:endParaRPr lang="en-US" sz="2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39309" y="3456765"/>
            <a:ext cx="5878075" cy="866751"/>
          </a:xfrm>
        </p:spPr>
        <p:txBody>
          <a:bodyPr>
            <a:normAutofit/>
          </a:bodyPr>
          <a:lstStyle/>
          <a:p>
            <a:pPr lvl="1" algn="r"/>
            <a:r>
              <a:rPr lang="en-US" sz="1600" dirty="0" smtClean="0"/>
              <a:t>Presented by: Sherrie Hardy</a:t>
            </a:r>
          </a:p>
          <a:p>
            <a:pPr lvl="1" algn="r"/>
            <a:r>
              <a:rPr lang="en-US" sz="1600" dirty="0" smtClean="0"/>
              <a:t>Hardy Brain Training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5301857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Brochures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Ped</a:t>
            </a:r>
            <a:r>
              <a:rPr lang="en-US" dirty="0" smtClean="0"/>
              <a:t> Brochure</a:t>
            </a:r>
          </a:p>
          <a:p>
            <a:r>
              <a:rPr lang="en-US" dirty="0" smtClean="0"/>
              <a:t>Adult Brochure</a:t>
            </a:r>
            <a:endParaRPr lang="en-US" dirty="0"/>
          </a:p>
          <a:p>
            <a:r>
              <a:rPr lang="en-US" dirty="0" smtClean="0"/>
              <a:t>Is IM-Home Right for me?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35416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Screen Shot 2012-04-25 at 11.07.27 AM.png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5" b="-645"/>
          <a:stretch/>
        </p:blipFill>
        <p:spPr>
          <a:xfrm>
            <a:off x="4910721" y="1744578"/>
            <a:ext cx="4038600" cy="3143708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Pediatric Brochure</a:t>
            </a:r>
            <a:endParaRPr lang="en-US" dirty="0"/>
          </a:p>
        </p:txBody>
      </p:sp>
      <p:pic>
        <p:nvPicPr>
          <p:cNvPr id="5" name="Content Placeholder 4" descr="Screen Shot 2012-04-25 at 11.07.16 AM.png"/>
          <p:cNvPicPr>
            <a:picLocks noGrp="1" noChangeAspect="1"/>
          </p:cNvPicPr>
          <p:nvPr>
            <p:ph sz="half" idx="1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22" b="-855"/>
          <a:stretch/>
        </p:blipFill>
        <p:spPr>
          <a:xfrm>
            <a:off x="765456" y="1744578"/>
            <a:ext cx="4038600" cy="3143708"/>
          </a:xfrm>
        </p:spPr>
      </p:pic>
    </p:spTree>
    <p:extLst>
      <p:ext uri="{BB962C8B-B14F-4D97-AF65-F5344CB8AC3E}">
        <p14:creationId xmlns:p14="http://schemas.microsoft.com/office/powerpoint/2010/main" val="26634141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Adult Brochure</a:t>
            </a:r>
            <a:endParaRPr lang="en-US" dirty="0"/>
          </a:p>
        </p:txBody>
      </p:sp>
      <p:pic>
        <p:nvPicPr>
          <p:cNvPr id="4" name="Content Placeholder 3" descr="Screen Shot 2012-04-25 at 11.07.43 AM.png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4109" y="1798201"/>
            <a:ext cx="4038600" cy="3105984"/>
          </a:xfrm>
        </p:spPr>
      </p:pic>
      <p:pic>
        <p:nvPicPr>
          <p:cNvPr id="8" name="Content Placeholder 7" descr="Screen Shot 2012-04-25 at 11.07.51 AM.png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7"/>
          <a:stretch/>
        </p:blipFill>
        <p:spPr>
          <a:xfrm>
            <a:off x="4975108" y="1798201"/>
            <a:ext cx="4038600" cy="3105984"/>
          </a:xfrm>
        </p:spPr>
      </p:pic>
    </p:spTree>
    <p:extLst>
      <p:ext uri="{BB962C8B-B14F-4D97-AF65-F5344CB8AC3E}">
        <p14:creationId xmlns:p14="http://schemas.microsoft.com/office/powerpoint/2010/main" val="27699100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11256" y="526135"/>
            <a:ext cx="2475544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IM-Home Brochure</a:t>
            </a:r>
          </a:p>
        </p:txBody>
      </p:sp>
      <p:pic>
        <p:nvPicPr>
          <p:cNvPr id="6" name="Content Placeholder 5" descr="Screen Shot 2012-04-25 at 11.23.49 AM.png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9858" y="196454"/>
            <a:ext cx="5664628" cy="3404083"/>
          </a:xfrm>
        </p:spPr>
      </p:pic>
      <p:pic>
        <p:nvPicPr>
          <p:cNvPr id="7" name="Content Placeholder 6" descr="Screen Shot 2012-04-25 at 11.24.01 AM.png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22172" y="3172993"/>
            <a:ext cx="5892364" cy="3504244"/>
          </a:xfrm>
        </p:spPr>
      </p:pic>
    </p:spTree>
    <p:extLst>
      <p:ext uri="{BB962C8B-B14F-4D97-AF65-F5344CB8AC3E}">
        <p14:creationId xmlns:p14="http://schemas.microsoft.com/office/powerpoint/2010/main" val="15734752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0962" y="274638"/>
            <a:ext cx="6955838" cy="509800"/>
          </a:xfrm>
        </p:spPr>
        <p:txBody>
          <a:bodyPr>
            <a:noAutofit/>
          </a:bodyPr>
          <a:lstStyle/>
          <a:p>
            <a:r>
              <a:rPr lang="en-US" sz="3600" dirty="0" smtClean="0"/>
              <a:t>Provider Login Marketing Resources</a:t>
            </a:r>
            <a:endParaRPr lang="en-US" sz="3600" dirty="0"/>
          </a:p>
        </p:txBody>
      </p:sp>
      <p:pic>
        <p:nvPicPr>
          <p:cNvPr id="6" name="Content Placeholder 5" descr="business tool kit.png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30963" y="969388"/>
            <a:ext cx="6955837" cy="3067539"/>
          </a:xfrm>
        </p:spPr>
      </p:pic>
      <p:sp>
        <p:nvSpPr>
          <p:cNvPr id="7" name="TextBox 6"/>
          <p:cNvSpPr txBox="1"/>
          <p:nvPr/>
        </p:nvSpPr>
        <p:spPr>
          <a:xfrm>
            <a:off x="1606094" y="4164993"/>
            <a:ext cx="708070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 smtClean="0"/>
              <a:t>To Login visit </a:t>
            </a:r>
            <a:r>
              <a:rPr lang="en-US" sz="1600" dirty="0" smtClean="0">
                <a:hlinkClick r:id="rId3"/>
              </a:rPr>
              <a:t>www.interactivemetronome.com</a:t>
            </a:r>
            <a:endParaRPr lang="en-US" sz="1600" dirty="0" smtClean="0"/>
          </a:p>
          <a:p>
            <a:pPr marL="285750" indent="-285750">
              <a:buFont typeface="Arial"/>
              <a:buChar char="•"/>
            </a:pPr>
            <a:r>
              <a:rPr lang="en-US" sz="1600" dirty="0" smtClean="0"/>
              <a:t>Click Provider Login in the top right corner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 smtClean="0"/>
              <a:t>Enter username and password, e-mail </a:t>
            </a:r>
            <a:r>
              <a:rPr lang="en-US" sz="1600" dirty="0" smtClean="0">
                <a:hlinkClick r:id="rId4"/>
              </a:rPr>
              <a:t>support@interactivemetronome.com</a:t>
            </a:r>
            <a:r>
              <a:rPr lang="en-US" sz="1600" dirty="0" smtClean="0"/>
              <a:t> if you do not know your password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6152756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 descr="marketing.png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77650" y="364203"/>
            <a:ext cx="6955837" cy="1886388"/>
          </a:xfrm>
        </p:spPr>
      </p:pic>
      <p:sp>
        <p:nvSpPr>
          <p:cNvPr id="12" name="TextBox 11"/>
          <p:cNvSpPr txBox="1"/>
          <p:nvPr/>
        </p:nvSpPr>
        <p:spPr>
          <a:xfrm>
            <a:off x="1777650" y="2515144"/>
            <a:ext cx="6955837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400" dirty="0" smtClean="0"/>
              <a:t>Marketing 101 Videos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 smtClean="0"/>
              <a:t>Advertising Support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 smtClean="0"/>
              <a:t>Public Relations Tips and Templates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108121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print.png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30962" y="683847"/>
            <a:ext cx="6955837" cy="1953846"/>
          </a:xfrm>
        </p:spPr>
      </p:pic>
      <p:sp>
        <p:nvSpPr>
          <p:cNvPr id="3" name="TextBox 2"/>
          <p:cNvSpPr txBox="1"/>
          <p:nvPr/>
        </p:nvSpPr>
        <p:spPr>
          <a:xfrm>
            <a:off x="1777651" y="2842495"/>
            <a:ext cx="353821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400" dirty="0" smtClean="0"/>
              <a:t>Case Studies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 smtClean="0"/>
              <a:t>Brochures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 smtClean="0"/>
              <a:t>Post Cards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 smtClean="0"/>
              <a:t>Flyers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 smtClean="0"/>
              <a:t>Posters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 smtClean="0"/>
              <a:t>Tradeshow Banners</a:t>
            </a:r>
          </a:p>
          <a:p>
            <a:endParaRPr lang="en-US" sz="2400" dirty="0" smtClean="0"/>
          </a:p>
          <a:p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5143871" y="2842495"/>
            <a:ext cx="353821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400" dirty="0"/>
              <a:t>Stock Images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 smtClean="0"/>
              <a:t>Logos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 smtClean="0"/>
              <a:t>Appointment Cards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 smtClean="0"/>
              <a:t>Business Cards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 smtClean="0"/>
              <a:t>Facebook Cards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3459017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777650" y="2397298"/>
            <a:ext cx="695583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400" dirty="0" smtClean="0"/>
              <a:t>Web Banner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 smtClean="0"/>
              <a:t>E-mail Marketing Templates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 smtClean="0"/>
              <a:t>Desktop Wallpaper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 smtClean="0"/>
              <a:t>News Clips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 smtClean="0"/>
              <a:t>YouTube</a:t>
            </a:r>
            <a:endParaRPr lang="en-US" sz="2400" dirty="0"/>
          </a:p>
        </p:txBody>
      </p:sp>
      <p:pic>
        <p:nvPicPr>
          <p:cNvPr id="7" name="Content Placeholder 6" descr="interactive and web.png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30962" y="485568"/>
            <a:ext cx="6955837" cy="1911730"/>
          </a:xfrm>
        </p:spPr>
      </p:pic>
    </p:spTree>
    <p:extLst>
      <p:ext uri="{BB962C8B-B14F-4D97-AF65-F5344CB8AC3E}">
        <p14:creationId xmlns:p14="http://schemas.microsoft.com/office/powerpoint/2010/main" val="27615577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777650" y="2397298"/>
            <a:ext cx="695583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Just copy the code provided and embed these videos into your website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 smtClean="0"/>
              <a:t>Promotional Videos by </a:t>
            </a:r>
            <a:r>
              <a:rPr lang="en-US" sz="2400" dirty="0" err="1" smtClean="0"/>
              <a:t>Dx</a:t>
            </a:r>
            <a:endParaRPr lang="en-US" sz="2400" dirty="0" smtClean="0"/>
          </a:p>
          <a:p>
            <a:pPr marL="285750" indent="-285750">
              <a:buFont typeface="Arial"/>
              <a:buChar char="•"/>
            </a:pPr>
            <a:r>
              <a:rPr lang="en-US" sz="2400" dirty="0" smtClean="0"/>
              <a:t>Testimonial Videos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 smtClean="0"/>
              <a:t>News Clips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 smtClean="0"/>
              <a:t>YouTube</a:t>
            </a:r>
            <a:endParaRPr lang="en-US" sz="2400" dirty="0"/>
          </a:p>
        </p:txBody>
      </p:sp>
      <p:pic>
        <p:nvPicPr>
          <p:cNvPr id="3" name="Content Placeholder 2" descr="video.png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77650" y="472475"/>
            <a:ext cx="6955837" cy="1924823"/>
          </a:xfrm>
        </p:spPr>
      </p:pic>
    </p:spTree>
    <p:extLst>
      <p:ext uri="{BB962C8B-B14F-4D97-AF65-F5344CB8AC3E}">
        <p14:creationId xmlns:p14="http://schemas.microsoft.com/office/powerpoint/2010/main" val="23026475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777650" y="2397298"/>
            <a:ext cx="69558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400" dirty="0" smtClean="0"/>
              <a:t>Learn how to create your Facebook Business page</a:t>
            </a:r>
          </a:p>
          <a:p>
            <a:pPr marL="285750" indent="-285750">
              <a:buFont typeface="Arial"/>
              <a:buChar char="•"/>
            </a:pPr>
            <a:r>
              <a:rPr lang="en-US" sz="2400" smtClean="0"/>
              <a:t>Use our Blogs as </a:t>
            </a:r>
            <a:endParaRPr lang="en-US" sz="2400" dirty="0"/>
          </a:p>
        </p:txBody>
      </p:sp>
      <p:pic>
        <p:nvPicPr>
          <p:cNvPr id="3" name="Content Placeholder 2" descr="social media.png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30962" y="551040"/>
            <a:ext cx="6955837" cy="1846258"/>
          </a:xfrm>
        </p:spPr>
      </p:pic>
    </p:spTree>
    <p:extLst>
      <p:ext uri="{BB962C8B-B14F-4D97-AF65-F5344CB8AC3E}">
        <p14:creationId xmlns:p14="http://schemas.microsoft.com/office/powerpoint/2010/main" val="34571370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594"/>
          <a:stretch/>
        </p:blipFill>
        <p:spPr>
          <a:xfrm>
            <a:off x="1571674" y="1656555"/>
            <a:ext cx="3696576" cy="2732057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07146" y="1656555"/>
            <a:ext cx="3179654" cy="4104933"/>
          </a:xfrm>
        </p:spPr>
        <p:txBody>
          <a:bodyPr/>
          <a:lstStyle/>
          <a:p>
            <a:r>
              <a:rPr lang="en-US" dirty="0"/>
              <a:t>Flyers</a:t>
            </a:r>
          </a:p>
          <a:p>
            <a:r>
              <a:rPr lang="en-US" dirty="0"/>
              <a:t>Brochures</a:t>
            </a:r>
          </a:p>
          <a:p>
            <a:r>
              <a:rPr lang="en-US" dirty="0"/>
              <a:t>Press Releases</a:t>
            </a:r>
          </a:p>
          <a:p>
            <a:r>
              <a:rPr lang="en-US" dirty="0"/>
              <a:t>Face-to-Face Selling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55973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Creating Customized Materials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Where to get printed</a:t>
            </a:r>
          </a:p>
          <a:p>
            <a:pPr lvl="1"/>
            <a:r>
              <a:rPr lang="en-US" dirty="0" smtClean="0"/>
              <a:t>Vista Print</a:t>
            </a:r>
          </a:p>
          <a:p>
            <a:pPr lvl="1"/>
            <a:r>
              <a:rPr lang="en-US" dirty="0" smtClean="0"/>
              <a:t>Local Printer</a:t>
            </a:r>
          </a:p>
          <a:p>
            <a:r>
              <a:rPr lang="en-US" dirty="0" smtClean="0"/>
              <a:t>Wording</a:t>
            </a:r>
          </a:p>
          <a:p>
            <a:pPr lvl="1"/>
            <a:r>
              <a:rPr lang="en-US" dirty="0" smtClean="0"/>
              <a:t>Highlight Features &amp; Benefit</a:t>
            </a:r>
          </a:p>
          <a:p>
            <a:r>
              <a:rPr lang="en-US" dirty="0" smtClean="0"/>
              <a:t>Photos</a:t>
            </a:r>
          </a:p>
          <a:p>
            <a:pPr lvl="1"/>
            <a:r>
              <a:rPr lang="en-US" dirty="0" smtClean="0"/>
              <a:t>Take patient photos, get releases</a:t>
            </a:r>
          </a:p>
          <a:p>
            <a:pPr lvl="1"/>
            <a:r>
              <a:rPr lang="en-US" dirty="0" smtClean="0"/>
              <a:t>IM stock photos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36606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Press Release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20205" y="1600200"/>
            <a:ext cx="4249807" cy="4525963"/>
          </a:xfrm>
        </p:spPr>
        <p:txBody>
          <a:bodyPr/>
          <a:lstStyle/>
          <a:p>
            <a:r>
              <a:rPr lang="en-US" dirty="0" smtClean="0"/>
              <a:t>Research It</a:t>
            </a:r>
          </a:p>
          <a:p>
            <a:r>
              <a:rPr lang="en-US" dirty="0" smtClean="0"/>
              <a:t>Format It</a:t>
            </a:r>
          </a:p>
          <a:p>
            <a:r>
              <a:rPr lang="en-US" dirty="0" smtClean="0"/>
              <a:t>Have some News</a:t>
            </a:r>
          </a:p>
          <a:p>
            <a:pPr lvl="1"/>
            <a:r>
              <a:rPr lang="en-US" dirty="0" smtClean="0"/>
              <a:t>Open House, Feature Client Progress</a:t>
            </a:r>
          </a:p>
          <a:p>
            <a:r>
              <a:rPr lang="en-US" dirty="0" smtClean="0"/>
              <a:t>Templates available on IM Provider Website</a:t>
            </a:r>
            <a:endParaRPr lang="en-US" dirty="0"/>
          </a:p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9842" b="-9842"/>
          <a:stretch>
            <a:fillRect/>
          </a:stretch>
        </p:blipFill>
        <p:spPr>
          <a:xfrm>
            <a:off x="5761034" y="1600201"/>
            <a:ext cx="2925766" cy="3278836"/>
          </a:xfrm>
        </p:spPr>
      </p:pic>
    </p:spTree>
    <p:extLst>
      <p:ext uri="{BB962C8B-B14F-4D97-AF65-F5344CB8AC3E}">
        <p14:creationId xmlns:p14="http://schemas.microsoft.com/office/powerpoint/2010/main" val="1319719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Face-to-Face Selling</a:t>
            </a:r>
            <a:endParaRPr lang="en-US" dirty="0"/>
          </a:p>
        </p:txBody>
      </p:sp>
      <p:pic>
        <p:nvPicPr>
          <p:cNvPr id="4" name="Content Placeholder 3" descr="Mother-Daughter-Therapist.pn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6459416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06803" y="1600200"/>
            <a:ext cx="3314794" cy="1143000"/>
          </a:xfrm>
        </p:spPr>
        <p:txBody>
          <a:bodyPr/>
          <a:lstStyle/>
          <a:p>
            <a:r>
              <a:rPr lang="en-US" dirty="0" smtClean="0"/>
              <a:t>Questions</a:t>
            </a:r>
            <a:endParaRPr lang="en-US" dirty="0"/>
          </a:p>
        </p:txBody>
      </p:sp>
      <p:pic>
        <p:nvPicPr>
          <p:cNvPr id="4" name="Content Placeholder 3" descr="question-blue.jpg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91663" y="302393"/>
            <a:ext cx="2398757" cy="3588386"/>
          </a:xfrm>
        </p:spPr>
      </p:pic>
      <p:sp>
        <p:nvSpPr>
          <p:cNvPr id="5" name="TextBox 4"/>
          <p:cNvSpPr txBox="1"/>
          <p:nvPr/>
        </p:nvSpPr>
        <p:spPr>
          <a:xfrm>
            <a:off x="4122233" y="3193066"/>
            <a:ext cx="474711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mtClean="0"/>
              <a:t>IM</a:t>
            </a:r>
            <a:r>
              <a:rPr lang="en-US"/>
              <a:t> </a:t>
            </a:r>
            <a:r>
              <a:rPr lang="en-US" smtClean="0"/>
              <a:t>System </a:t>
            </a:r>
            <a:r>
              <a:rPr lang="en-US" dirty="0" smtClean="0"/>
              <a:t>Coaching Program Features: </a:t>
            </a:r>
          </a:p>
          <a:p>
            <a:pPr marL="285750" indent="-285750" algn="ctr">
              <a:buFont typeface="Arial"/>
              <a:buChar char="•"/>
            </a:pPr>
            <a:r>
              <a:rPr lang="en-US" dirty="0" smtClean="0"/>
              <a:t>Clinical Certification</a:t>
            </a:r>
          </a:p>
          <a:p>
            <a:pPr marL="285750" indent="-285750" algn="ctr">
              <a:buFont typeface="Arial"/>
              <a:buChar char="•"/>
            </a:pPr>
            <a:r>
              <a:rPr lang="en-US" dirty="0" smtClean="0"/>
              <a:t>IM-Home Certification</a:t>
            </a:r>
          </a:p>
          <a:p>
            <a:pPr marL="285750" indent="-285750" algn="ctr">
              <a:buFont typeface="Arial"/>
              <a:buChar char="•"/>
            </a:pPr>
            <a:r>
              <a:rPr lang="en-US" dirty="0" smtClean="0"/>
              <a:t>IM-Home Specialist Certification</a:t>
            </a:r>
          </a:p>
          <a:p>
            <a:pPr algn="ctr"/>
            <a:r>
              <a:rPr lang="en-US" dirty="0" smtClean="0"/>
              <a:t>Go to the Education Page &amp; Click on the Coaching button to Register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65418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Flyers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Cost of a Changed Life</a:t>
            </a:r>
          </a:p>
          <a:p>
            <a:r>
              <a:rPr lang="en-US" dirty="0" smtClean="0"/>
              <a:t>Developmental Milestones</a:t>
            </a:r>
          </a:p>
          <a:p>
            <a:r>
              <a:rPr lang="en-US" dirty="0"/>
              <a:t>Secret </a:t>
            </a:r>
            <a:r>
              <a:rPr lang="en-US" dirty="0" smtClean="0"/>
              <a:t>Ingredient of IM</a:t>
            </a:r>
            <a:endParaRPr lang="en-US" dirty="0"/>
          </a:p>
          <a:p>
            <a:r>
              <a:rPr lang="en-US" dirty="0"/>
              <a:t>How the IM System </a:t>
            </a:r>
            <a:r>
              <a:rPr lang="en-US" dirty="0" smtClean="0"/>
              <a:t>Works</a:t>
            </a:r>
          </a:p>
          <a:p>
            <a:r>
              <a:rPr lang="en-US" dirty="0" smtClean="0"/>
              <a:t>IM-Home Equipment</a:t>
            </a:r>
          </a:p>
          <a:p>
            <a:r>
              <a:rPr lang="en-US" dirty="0" err="1" smtClean="0"/>
              <a:t>Dx</a:t>
            </a:r>
            <a:r>
              <a:rPr lang="en-US" dirty="0" smtClean="0"/>
              <a:t> Specific Case Studies</a:t>
            </a:r>
          </a:p>
        </p:txBody>
      </p:sp>
    </p:spTree>
    <p:extLst>
      <p:ext uri="{BB962C8B-B14F-4D97-AF65-F5344CB8AC3E}">
        <p14:creationId xmlns:p14="http://schemas.microsoft.com/office/powerpoint/2010/main" val="40061060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2-01-26 at 4.20.05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840" y="0"/>
            <a:ext cx="8905875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593739" y="5402738"/>
            <a:ext cx="30639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Your Clinic Name</a:t>
            </a:r>
          </a:p>
          <a:p>
            <a:pPr algn="ctr"/>
            <a:r>
              <a:rPr lang="en-US" b="1" dirty="0" smtClean="0">
                <a:solidFill>
                  <a:srgbClr val="FF0000"/>
                </a:solidFill>
              </a:rPr>
              <a:t>Your Name</a:t>
            </a:r>
          </a:p>
          <a:p>
            <a:pPr algn="ctr"/>
            <a:r>
              <a:rPr lang="en-US" b="1" dirty="0" smtClean="0">
                <a:solidFill>
                  <a:srgbClr val="FF0000"/>
                </a:solidFill>
              </a:rPr>
              <a:t>Your Phone #</a:t>
            </a:r>
          </a:p>
          <a:p>
            <a:pPr algn="ctr"/>
            <a:r>
              <a:rPr lang="en-US" b="1" dirty="0" smtClean="0">
                <a:solidFill>
                  <a:srgbClr val="FF0000"/>
                </a:solidFill>
              </a:rPr>
              <a:t>Your E-mail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84480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2-01-26 at 4.22.18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789" y="0"/>
            <a:ext cx="88761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1133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2-01-26 at 4.45.27 PM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62310" y="0"/>
            <a:ext cx="59545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4973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2-04-25 at 11.30.21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700" y="0"/>
            <a:ext cx="885270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3388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Shot 2012-04-25 at 11.35.56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600" y="0"/>
            <a:ext cx="893357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9457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Studies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30962" y="1331440"/>
            <a:ext cx="6955837" cy="53752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400" dirty="0"/>
              <a:t>http://</a:t>
            </a:r>
            <a:r>
              <a:rPr lang="en-US" sz="2400" dirty="0" err="1"/>
              <a:t>imhome.org</a:t>
            </a:r>
            <a:r>
              <a:rPr lang="en-US" sz="2400" dirty="0"/>
              <a:t>/</a:t>
            </a:r>
            <a:r>
              <a:rPr lang="en-US" sz="2400" dirty="0" err="1"/>
              <a:t>index.php</a:t>
            </a:r>
            <a:r>
              <a:rPr lang="en-US" sz="2400" dirty="0"/>
              <a:t>/success-</a:t>
            </a:r>
            <a:r>
              <a:rPr lang="en-US" sz="2400" dirty="0" err="1"/>
              <a:t>stories.html</a:t>
            </a:r>
            <a:endParaRPr lang="en-US" sz="2400" dirty="0"/>
          </a:p>
        </p:txBody>
      </p:sp>
      <p:pic>
        <p:nvPicPr>
          <p:cNvPr id="5" name="Picture 4" descr="Screen Shot 2012-04-25 at 10.51.46 AM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351" y="1868962"/>
            <a:ext cx="3002857" cy="3701689"/>
          </a:xfrm>
          <a:prstGeom prst="rect">
            <a:avLst/>
          </a:prstGeom>
        </p:spPr>
      </p:pic>
      <p:pic>
        <p:nvPicPr>
          <p:cNvPr id="7" name="Picture 6" descr="Screen Shot 2012-04-25 at 10.52.47 AM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30962" y="2393910"/>
            <a:ext cx="2980554" cy="3707826"/>
          </a:xfrm>
          <a:prstGeom prst="rect">
            <a:avLst/>
          </a:prstGeom>
        </p:spPr>
      </p:pic>
      <p:pic>
        <p:nvPicPr>
          <p:cNvPr id="8" name="Picture 7" descr="Screen Shot 2012-04-25 at 10.53.08 AM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43749" y="2393909"/>
            <a:ext cx="2924198" cy="3524135"/>
          </a:xfrm>
          <a:prstGeom prst="rect">
            <a:avLst/>
          </a:prstGeom>
        </p:spPr>
      </p:pic>
      <p:pic>
        <p:nvPicPr>
          <p:cNvPr id="6" name="Picture 5" descr="Screen Shot 2012-04-25 at 10.52.03 AM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71449" y="3297781"/>
            <a:ext cx="2772514" cy="3421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4460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3002</TotalTime>
  <Words>294</Words>
  <Application>Microsoft Macintosh PowerPoint</Application>
  <PresentationFormat>On-screen Show (4:3)</PresentationFormat>
  <Paragraphs>84</Paragraphs>
  <Slides>23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Marketing 101 Flyers, Brochures, Press Releases &amp; Face-to-Face Selling</vt:lpstr>
      <vt:lpstr>Agenda</vt:lpstr>
      <vt:lpstr>Flyers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Case Studies</vt:lpstr>
      <vt:lpstr>Brochures</vt:lpstr>
      <vt:lpstr>Pediatric Brochure</vt:lpstr>
      <vt:lpstr>Adult Brochure</vt:lpstr>
      <vt:lpstr>IM-Home Brochure</vt:lpstr>
      <vt:lpstr>Provider Login Marketing Resources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Creating Customized Materials</vt:lpstr>
      <vt:lpstr>Press Release</vt:lpstr>
      <vt:lpstr>Face-to-Face Selling</vt:lpstr>
      <vt:lpstr>Questions</vt:lpstr>
    </vt:vector>
  </TitlesOfParts>
  <Company>Interactive Metronome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Marketing 101</dc:title>
  <dc:creator>Bricole Reincke</dc:creator>
  <cp:lastModifiedBy>Bricole Reincke</cp:lastModifiedBy>
  <cp:revision>24</cp:revision>
  <dcterms:created xsi:type="dcterms:W3CDTF">2012-04-18T13:15:51Z</dcterms:created>
  <dcterms:modified xsi:type="dcterms:W3CDTF">2012-06-21T21:05:26Z</dcterms:modified>
</cp:coreProperties>
</file>